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952163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04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гроза, град,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юго-западный, южный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3-5,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15-17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/>
              <a:t> </a:t>
            </a:r>
            <a:r>
              <a:rPr lang="ru-RU" sz="1100" smtClean="0"/>
              <a:t>         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21123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8376</cp:revision>
  <cp:lastPrinted>2021-07-01T03:56:27Z</cp:lastPrinted>
  <dcterms:created xsi:type="dcterms:W3CDTF">2018-03-27T06:03:00Z</dcterms:created>
  <dcterms:modified xsi:type="dcterms:W3CDTF">2026-05-03T07:43:00Z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